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8" r:id="rId3"/>
    <p:sldId id="277" r:id="rId4"/>
    <p:sldId id="294" r:id="rId5"/>
    <p:sldId id="295" r:id="rId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07" autoAdjust="0"/>
    <p:restoredTop sz="94660"/>
  </p:normalViewPr>
  <p:slideViewPr>
    <p:cSldViewPr snapToGrid="0">
      <p:cViewPr varScale="1">
        <p:scale>
          <a:sx n="76" d="100"/>
          <a:sy n="76" d="100"/>
        </p:scale>
        <p:origin x="84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4ACA22-22CB-33D2-9EEE-5AA735CD97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48636C-29DE-8B77-BD5D-995B4D51D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A1B223-2F3E-013D-6EAC-9EBB418ED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AA12CF-9E62-C961-CAFF-43EB3B86C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B3F0EF-E01E-1A39-6BEE-2D1786785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2373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EB4005-C952-A622-4AB3-ADA8B9934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9DE60E4-26AA-787C-21DF-7A6D1C7AE5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F2C541-9F60-1BCD-1CC5-F3B953EE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0F8611-6A6A-0235-1E5D-216D4E7BE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20F1E9-8ABF-9C05-89A3-801DA952C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0634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AB86F3-248F-4806-CD07-0AA61F0B0E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4F70A6C-638D-48CE-BC55-1F75118C97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E96592-1E60-9E98-6AAA-415CBBC5E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5EED36-6254-542D-3214-74F869768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45F997-5C92-3A9C-91C8-18FCC67F3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0923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3ADDD0-F1FD-48EF-60FF-9BAFFE1E5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EC6723-64D8-0BF9-A2E2-A6960F291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57A233-3104-D2DE-77A4-B44F9A1C2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06E5C1-61D5-78D6-466E-ECF6F7ABB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55B48F-3CFF-38B5-5807-F21F050B6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685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54AB11-38B1-ECA3-72AC-40D258AF5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CDD4A8-A97B-0BC6-33A9-5B5869BF5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1FCFDE-6B76-207C-2977-0B9674075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132A76-F26D-593C-A18B-0477A6207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B2A66A-A63A-13CF-02BE-7059703F7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105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92E122-1332-CF1D-B1B2-521888510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25D3E4-5B36-95EB-1D13-90FC89393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C7905CE-7334-1EF9-D07C-B6BA2E75D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0E3CA9-79A7-81EE-B972-7C50CDAFC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2FE1D5-1973-A581-E4E6-DD1497E8D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CD2006-A149-1B03-6BAD-FAED51C6C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940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1E062A-DFDF-435B-8AA2-153C2758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166508-5B0D-5A7A-9AE5-4982BB1BF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3795D4-CFE7-B40F-8C00-829910640D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8717DC-E5F1-E57F-6FC3-B84252F8A5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A10F978-FED0-217C-826B-62AC8EC38C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DBDE00C-5ADC-D5EF-E694-61FE7FD47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509BAA9-6971-07A2-6571-A50EC3FDB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5B33B59-5450-5FCF-8C3D-36597CEAB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94584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90D718-8867-6A7F-3534-D8B423D74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FD9D13B-5249-871B-80AB-46F3850A5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470CB48-78F6-7F90-396B-8F63CF130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AC387F6-C2F7-50D2-49C9-E0D38E418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6296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00C5E84-F754-F339-E959-1106279F4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F9822B2-F9B2-16E3-2C33-0A91F113C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507AC6-6319-DBF7-980E-4E67FCA0B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5493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B6E752-3939-6779-B5BF-E5F65E75F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629B2C-DBEC-2380-375D-6907A2391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7AD8A44-5641-5638-BDC5-F9C289FA66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6E07C2D-43F2-4E9E-6934-C30A3ACFE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3A2B6E-84C4-D74A-58D0-41D11A5F5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224BFD0-4EEE-2D2E-D66E-871B4FFD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8249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04D26-C805-34F4-30A6-41246B024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90BDFA4-92C3-38CC-87FA-0549207AE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F4F1CC7-440D-CF46-60D9-EC4268A38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8C4637C-FCF3-532E-82E4-B5634FBF4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F4B801-7668-F9A8-D795-EF7EA693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E463FB-F7F3-480A-921C-039CB1381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6849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4EA4A23-0720-7638-EED5-51D4C5FDE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8C572D-CA37-FCCE-11CF-323D84C1E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F551C3-451F-EAF4-F6A8-B55A425CA7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4FEE50-BB59-1B89-E247-45E950B22A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80C3F8-37AE-759F-B96A-FBC5BFD160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5439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0EB48B5-D436-D383-5BB5-76AF2F406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2" y="39962"/>
            <a:ext cx="12043178" cy="6784262"/>
          </a:xfrm>
          <a:prstGeom prst="rect">
            <a:avLst/>
          </a:prstGeom>
        </p:spPr>
      </p:pic>
      <p:sp>
        <p:nvSpPr>
          <p:cNvPr id="3" name="Marco 2">
            <a:extLst>
              <a:ext uri="{FF2B5EF4-FFF2-40B4-BE49-F238E27FC236}">
                <a16:creationId xmlns:a16="http://schemas.microsoft.com/office/drawing/2014/main" id="{06713759-54A8-EF66-C740-11D977D186D1}"/>
              </a:ext>
            </a:extLst>
          </p:cNvPr>
          <p:cNvSpPr/>
          <p:nvPr/>
        </p:nvSpPr>
        <p:spPr>
          <a:xfrm>
            <a:off x="79372" y="39962"/>
            <a:ext cx="12033256" cy="6778076"/>
          </a:xfrm>
          <a:prstGeom prst="frame">
            <a:avLst>
              <a:gd name="adj1" fmla="val 1400"/>
            </a:avLst>
          </a:prstGeom>
          <a:solidFill>
            <a:srgbClr val="48599F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7C2FCB6-7B7E-280C-ECBD-198ABFE85CDC}"/>
              </a:ext>
            </a:extLst>
          </p:cNvPr>
          <p:cNvSpPr txBox="1"/>
          <p:nvPr/>
        </p:nvSpPr>
        <p:spPr>
          <a:xfrm>
            <a:off x="2495811" y="350370"/>
            <a:ext cx="8585521" cy="4834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Edwardian Script ITC" panose="030303020407070D08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“…no hay espacio ni tiempo, sino un presente eterno que nos hermana y nos iguala dentro de la diversidad.”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BBEC8CE-038C-B093-A58A-159AD75A22E7}"/>
              </a:ext>
            </a:extLst>
          </p:cNvPr>
          <p:cNvSpPr/>
          <p:nvPr/>
        </p:nvSpPr>
        <p:spPr>
          <a:xfrm rot="21027854">
            <a:off x="4357471" y="5083462"/>
            <a:ext cx="26532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75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pic>
        <p:nvPicPr>
          <p:cNvPr id="7" name="Picture 2" descr="Vista previa de imagen">
            <a:extLst>
              <a:ext uri="{FF2B5EF4-FFF2-40B4-BE49-F238E27FC236}">
                <a16:creationId xmlns:a16="http://schemas.microsoft.com/office/drawing/2014/main" id="{92D3368A-0423-C5A8-FE09-8A062FEA8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93" y="571107"/>
            <a:ext cx="981159" cy="981159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8DEC9F6-355F-71E6-2D82-381847397E94}"/>
              </a:ext>
            </a:extLst>
          </p:cNvPr>
          <p:cNvSpPr txBox="1"/>
          <p:nvPr/>
        </p:nvSpPr>
        <p:spPr>
          <a:xfrm>
            <a:off x="-1205" y="1552266"/>
            <a:ext cx="2497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tseyor.org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F5730DD-133C-0B32-D00D-75A254B732EE}"/>
              </a:ext>
            </a:extLst>
          </p:cNvPr>
          <p:cNvSpPr txBox="1"/>
          <p:nvPr/>
        </p:nvSpPr>
        <p:spPr>
          <a:xfrm>
            <a:off x="286010" y="4684761"/>
            <a:ext cx="1922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de contacto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628F9E5-613F-71ED-8131-A0377F5905BF}"/>
              </a:ext>
            </a:extLst>
          </p:cNvPr>
          <p:cNvSpPr txBox="1"/>
          <p:nvPr/>
        </p:nvSpPr>
        <p:spPr>
          <a:xfrm>
            <a:off x="8742001" y="5983826"/>
            <a:ext cx="2497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434</a:t>
            </a:r>
          </a:p>
        </p:txBody>
      </p:sp>
    </p:spTree>
    <p:extLst>
      <p:ext uri="{BB962C8B-B14F-4D97-AF65-F5344CB8AC3E}">
        <p14:creationId xmlns:p14="http://schemas.microsoft.com/office/powerpoint/2010/main" val="2289740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0EB48B5-D436-D383-5BB5-76AF2F406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2" y="39962"/>
            <a:ext cx="12043178" cy="6784262"/>
          </a:xfrm>
          <a:prstGeom prst="rect">
            <a:avLst/>
          </a:prstGeom>
        </p:spPr>
      </p:pic>
      <p:sp>
        <p:nvSpPr>
          <p:cNvPr id="3" name="Marco 2">
            <a:extLst>
              <a:ext uri="{FF2B5EF4-FFF2-40B4-BE49-F238E27FC236}">
                <a16:creationId xmlns:a16="http://schemas.microsoft.com/office/drawing/2014/main" id="{06713759-54A8-EF66-C740-11D977D186D1}"/>
              </a:ext>
            </a:extLst>
          </p:cNvPr>
          <p:cNvSpPr/>
          <p:nvPr/>
        </p:nvSpPr>
        <p:spPr>
          <a:xfrm>
            <a:off x="79372" y="39962"/>
            <a:ext cx="12033256" cy="6778076"/>
          </a:xfrm>
          <a:prstGeom prst="frame">
            <a:avLst>
              <a:gd name="adj1" fmla="val 1400"/>
            </a:avLst>
          </a:prstGeom>
          <a:solidFill>
            <a:srgbClr val="48599F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7C2FCB6-7B7E-280C-ECBD-198ABFE85CDC}"/>
              </a:ext>
            </a:extLst>
          </p:cNvPr>
          <p:cNvSpPr txBox="1"/>
          <p:nvPr/>
        </p:nvSpPr>
        <p:spPr>
          <a:xfrm>
            <a:off x="2495811" y="350370"/>
            <a:ext cx="8585521" cy="4834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Edwardian Script ITC" panose="030303020407070D08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“…no hay espacio ni tiempo, sino un presente eterno que nos hermana y nos iguala dentro de la diversidad.”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BBEC8CE-038C-B093-A58A-159AD75A22E7}"/>
              </a:ext>
            </a:extLst>
          </p:cNvPr>
          <p:cNvSpPr/>
          <p:nvPr/>
        </p:nvSpPr>
        <p:spPr>
          <a:xfrm rot="21027854">
            <a:off x="4357471" y="5083462"/>
            <a:ext cx="26532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75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pic>
        <p:nvPicPr>
          <p:cNvPr id="7" name="Picture 2" descr="Vista previa de imagen">
            <a:extLst>
              <a:ext uri="{FF2B5EF4-FFF2-40B4-BE49-F238E27FC236}">
                <a16:creationId xmlns:a16="http://schemas.microsoft.com/office/drawing/2014/main" id="{92D3368A-0423-C5A8-FE09-8A062FEA8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93" y="571107"/>
            <a:ext cx="981159" cy="981159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8DEC9F6-355F-71E6-2D82-381847397E94}"/>
              </a:ext>
            </a:extLst>
          </p:cNvPr>
          <p:cNvSpPr txBox="1"/>
          <p:nvPr/>
        </p:nvSpPr>
        <p:spPr>
          <a:xfrm>
            <a:off x="-1205" y="1552266"/>
            <a:ext cx="2497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tseyor.org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F5730DD-133C-0B32-D00D-75A254B732EE}"/>
              </a:ext>
            </a:extLst>
          </p:cNvPr>
          <p:cNvSpPr txBox="1"/>
          <p:nvPr/>
        </p:nvSpPr>
        <p:spPr>
          <a:xfrm>
            <a:off x="286010" y="4684761"/>
            <a:ext cx="1922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de contacto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628F9E5-613F-71ED-8131-A0377F5905BF}"/>
              </a:ext>
            </a:extLst>
          </p:cNvPr>
          <p:cNvSpPr txBox="1"/>
          <p:nvPr/>
        </p:nvSpPr>
        <p:spPr>
          <a:xfrm>
            <a:off x="8742001" y="5983826"/>
            <a:ext cx="2497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434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8E2E3430-6329-6A18-D961-EFA0C8B41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A2B2E6-F069-4B4F-9D28-B43260DFFCD9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297598"/>
      </p:ext>
    </p:extLst>
  </p:cSld>
  <p:clrMapOvr>
    <a:masterClrMapping/>
  </p:clrMapOvr>
  <p:transition spd="med">
    <p:pull/>
    <p:sndAc>
      <p:stSnd>
        <p:snd r:embed="rId2" name="wind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E8FDA40-E17E-516B-6DCE-C835A1B23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97" y="57873"/>
            <a:ext cx="12029402" cy="6776977"/>
          </a:xfrm>
          <a:prstGeom prst="rect">
            <a:avLst/>
          </a:prstGeom>
          <a:ln w="38100">
            <a:solidFill>
              <a:srgbClr val="0099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960C253-0A3F-58DA-2B6A-1B4EB6A23331}"/>
              </a:ext>
            </a:extLst>
          </p:cNvPr>
          <p:cNvSpPr txBox="1"/>
          <p:nvPr/>
        </p:nvSpPr>
        <p:spPr>
          <a:xfrm>
            <a:off x="1044615" y="875886"/>
            <a:ext cx="6094070" cy="4804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1" i="0" u="none" strike="noStrike" kern="1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“…seguid adelante, creed en vosotros mismos, sois capaces de conquistaros a vosotros mismos y perfeccionar vuestro pensamiento.”</a:t>
            </a:r>
          </a:p>
        </p:txBody>
      </p:sp>
    </p:spTree>
    <p:extLst>
      <p:ext uri="{BB962C8B-B14F-4D97-AF65-F5344CB8AC3E}">
        <p14:creationId xmlns:p14="http://schemas.microsoft.com/office/powerpoint/2010/main" val="126622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9252F44E-0902-4F9A-8F8C-8396DC936A2F}"/>
              </a:ext>
            </a:extLst>
          </p:cNvPr>
          <p:cNvSpPr/>
          <p:nvPr/>
        </p:nvSpPr>
        <p:spPr>
          <a:xfrm>
            <a:off x="104172" y="92597"/>
            <a:ext cx="11991372" cy="6667018"/>
          </a:xfrm>
          <a:prstGeom prst="rect">
            <a:avLst/>
          </a:prstGeom>
          <a:solidFill>
            <a:srgbClr val="004F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o 5">
            <a:extLst>
              <a:ext uri="{FF2B5EF4-FFF2-40B4-BE49-F238E27FC236}">
                <a16:creationId xmlns:a16="http://schemas.microsoft.com/office/drawing/2014/main" id="{90DB2CF2-F52D-ED79-6A00-249E5947FE4B}"/>
              </a:ext>
            </a:extLst>
          </p:cNvPr>
          <p:cNvSpPr/>
          <p:nvPr/>
        </p:nvSpPr>
        <p:spPr>
          <a:xfrm>
            <a:off x="38580" y="0"/>
            <a:ext cx="12153419" cy="6858000"/>
          </a:xfrm>
          <a:prstGeom prst="frame">
            <a:avLst>
              <a:gd name="adj1" fmla="val 2880"/>
            </a:avLst>
          </a:prstGeom>
          <a:solidFill>
            <a:srgbClr val="004F8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Vista previa de imagen">
            <a:extLst>
              <a:ext uri="{FF2B5EF4-FFF2-40B4-BE49-F238E27FC236}">
                <a16:creationId xmlns:a16="http://schemas.microsoft.com/office/drawing/2014/main" id="{842A60A1-F319-AF07-56EE-A8021266A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682" y="2149781"/>
            <a:ext cx="850373" cy="85037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75AC690-013A-CBC9-CA3A-EB864A86F863}"/>
              </a:ext>
            </a:extLst>
          </p:cNvPr>
          <p:cNvSpPr txBox="1"/>
          <p:nvPr/>
        </p:nvSpPr>
        <p:spPr>
          <a:xfrm>
            <a:off x="1133726" y="3566984"/>
            <a:ext cx="19225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contacto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5075DD9-E756-04C1-A0DB-F8184D58AF87}"/>
              </a:ext>
            </a:extLst>
          </p:cNvPr>
          <p:cNvSpPr txBox="1"/>
          <p:nvPr/>
        </p:nvSpPr>
        <p:spPr>
          <a:xfrm>
            <a:off x="1381362" y="5243485"/>
            <a:ext cx="15893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386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83012A6-CFDE-97B8-E441-54E29A7D1176}"/>
              </a:ext>
            </a:extLst>
          </p:cNvPr>
          <p:cNvSpPr/>
          <p:nvPr/>
        </p:nvSpPr>
        <p:spPr>
          <a:xfrm>
            <a:off x="636896" y="1372131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786454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75000"/>
                  </a:srgb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48D95576-BC78-9AA2-A94C-57F89FB8998D}"/>
              </a:ext>
            </a:extLst>
          </p:cNvPr>
          <p:cNvSpPr/>
          <p:nvPr/>
        </p:nvSpPr>
        <p:spPr>
          <a:xfrm>
            <a:off x="4992376" y="405114"/>
            <a:ext cx="6779078" cy="6030410"/>
          </a:xfrm>
          <a:prstGeom prst="roundRect">
            <a:avLst/>
          </a:prstGeom>
          <a:solidFill>
            <a:srgbClr val="61BBFF">
              <a:alpha val="40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CA01100-C1BB-46F1-4F2B-70EB1AF387B3}"/>
              </a:ext>
            </a:extLst>
          </p:cNvPr>
          <p:cNvSpPr txBox="1"/>
          <p:nvPr/>
        </p:nvSpPr>
        <p:spPr>
          <a:xfrm>
            <a:off x="5408344" y="669476"/>
            <a:ext cx="6053559" cy="5589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0" i="1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“Así que os pedimos autoobservación, prudencia, paciencia y, no deseando nada, lo tengáis todo, porque sin duda alguna os lo merecéis.”</a:t>
            </a:r>
          </a:p>
        </p:txBody>
      </p:sp>
      <p:sp>
        <p:nvSpPr>
          <p:cNvPr id="15" name="Onda 14">
            <a:extLst>
              <a:ext uri="{FF2B5EF4-FFF2-40B4-BE49-F238E27FC236}">
                <a16:creationId xmlns:a16="http://schemas.microsoft.com/office/drawing/2014/main" id="{0D5CC082-7B21-BC38-3595-2F779DE5F38D}"/>
              </a:ext>
            </a:extLst>
          </p:cNvPr>
          <p:cNvSpPr/>
          <p:nvPr/>
        </p:nvSpPr>
        <p:spPr>
          <a:xfrm rot="20647111">
            <a:off x="3223493" y="3953739"/>
            <a:ext cx="2255578" cy="1057102"/>
          </a:xfrm>
          <a:prstGeom prst="wave">
            <a:avLst/>
          </a:prstGeom>
          <a:solidFill>
            <a:srgbClr val="21A0FF">
              <a:alpha val="45882"/>
            </a:srgbClr>
          </a:solidFill>
          <a:ln>
            <a:noFill/>
          </a:ln>
          <a:effectLst>
            <a:glow rad="228600">
              <a:schemeClr val="accent5">
                <a:lumMod val="20000"/>
                <a:lumOff val="80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</p:spTree>
    <p:extLst>
      <p:ext uri="{BB962C8B-B14F-4D97-AF65-F5344CB8AC3E}">
        <p14:creationId xmlns:p14="http://schemas.microsoft.com/office/powerpoint/2010/main" val="2540319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9252F44E-0902-4F9A-8F8C-8396DC936A2F}"/>
              </a:ext>
            </a:extLst>
          </p:cNvPr>
          <p:cNvSpPr/>
          <p:nvPr/>
        </p:nvSpPr>
        <p:spPr>
          <a:xfrm>
            <a:off x="104172" y="92597"/>
            <a:ext cx="11991372" cy="6667018"/>
          </a:xfrm>
          <a:prstGeom prst="rect">
            <a:avLst/>
          </a:prstGeom>
          <a:solidFill>
            <a:srgbClr val="004F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o 5">
            <a:extLst>
              <a:ext uri="{FF2B5EF4-FFF2-40B4-BE49-F238E27FC236}">
                <a16:creationId xmlns:a16="http://schemas.microsoft.com/office/drawing/2014/main" id="{90DB2CF2-F52D-ED79-6A00-249E5947FE4B}"/>
              </a:ext>
            </a:extLst>
          </p:cNvPr>
          <p:cNvSpPr/>
          <p:nvPr/>
        </p:nvSpPr>
        <p:spPr>
          <a:xfrm>
            <a:off x="38580" y="0"/>
            <a:ext cx="12153419" cy="6858000"/>
          </a:xfrm>
          <a:prstGeom prst="frame">
            <a:avLst>
              <a:gd name="adj1" fmla="val 2880"/>
            </a:avLst>
          </a:prstGeom>
          <a:solidFill>
            <a:srgbClr val="004F8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Vista previa de imagen">
            <a:extLst>
              <a:ext uri="{FF2B5EF4-FFF2-40B4-BE49-F238E27FC236}">
                <a16:creationId xmlns:a16="http://schemas.microsoft.com/office/drawing/2014/main" id="{842A60A1-F319-AF07-56EE-A8021266A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682" y="1961509"/>
            <a:ext cx="1038645" cy="103864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75AC690-013A-CBC9-CA3A-EB864A86F863}"/>
              </a:ext>
            </a:extLst>
          </p:cNvPr>
          <p:cNvSpPr txBox="1"/>
          <p:nvPr/>
        </p:nvSpPr>
        <p:spPr>
          <a:xfrm>
            <a:off x="1133726" y="3566984"/>
            <a:ext cx="192258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</a:t>
            </a: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contacto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5075DD9-E756-04C1-A0DB-F8184D58AF87}"/>
              </a:ext>
            </a:extLst>
          </p:cNvPr>
          <p:cNvSpPr txBox="1"/>
          <p:nvPr/>
        </p:nvSpPr>
        <p:spPr>
          <a:xfrm>
            <a:off x="1381362" y="5243485"/>
            <a:ext cx="15893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386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18EED64-6F92-9CC0-3012-0DA150FB3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719" y="278989"/>
            <a:ext cx="5967345" cy="6294233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F0FB58D-FE09-5F7D-8689-690725B3A325}"/>
              </a:ext>
            </a:extLst>
          </p:cNvPr>
          <p:cNvSpPr txBox="1"/>
          <p:nvPr/>
        </p:nvSpPr>
        <p:spPr>
          <a:xfrm>
            <a:off x="6183059" y="1176771"/>
            <a:ext cx="4767598" cy="44986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“…no olvidéis que la humildad es la base de toda creación.”</a:t>
            </a:r>
          </a:p>
        </p:txBody>
      </p:sp>
      <p:sp>
        <p:nvSpPr>
          <p:cNvPr id="15" name="Onda 14">
            <a:extLst>
              <a:ext uri="{FF2B5EF4-FFF2-40B4-BE49-F238E27FC236}">
                <a16:creationId xmlns:a16="http://schemas.microsoft.com/office/drawing/2014/main" id="{0D5CC082-7B21-BC38-3595-2F779DE5F38D}"/>
              </a:ext>
            </a:extLst>
          </p:cNvPr>
          <p:cNvSpPr/>
          <p:nvPr/>
        </p:nvSpPr>
        <p:spPr>
          <a:xfrm rot="20647111">
            <a:off x="3882367" y="3715541"/>
            <a:ext cx="2255578" cy="1057102"/>
          </a:xfrm>
          <a:prstGeom prst="wave">
            <a:avLst/>
          </a:prstGeom>
          <a:solidFill>
            <a:srgbClr val="21A0FF">
              <a:alpha val="45882"/>
            </a:srgbClr>
          </a:solidFill>
          <a:ln>
            <a:noFill/>
          </a:ln>
          <a:effectLst>
            <a:glow rad="228600">
              <a:schemeClr val="accent5">
                <a:lumMod val="20000"/>
                <a:lumOff val="80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CD8CC8E-796C-B898-75A5-953C167C7B1D}"/>
              </a:ext>
            </a:extLst>
          </p:cNvPr>
          <p:cNvSpPr/>
          <p:nvPr/>
        </p:nvSpPr>
        <p:spPr>
          <a:xfrm>
            <a:off x="636896" y="1372131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7864548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75000"/>
                  </a:srgb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D8271AA-3470-A01D-B24F-60CBB110656D}"/>
              </a:ext>
            </a:extLst>
          </p:cNvPr>
          <p:cNvSpPr txBox="1"/>
          <p:nvPr/>
        </p:nvSpPr>
        <p:spPr>
          <a:xfrm>
            <a:off x="6231287" y="1176770"/>
            <a:ext cx="4767598" cy="44986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ll MT" panose="020205030603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“…no olvidéis que la humildad es la base de toda creación.”</a:t>
            </a:r>
          </a:p>
        </p:txBody>
      </p:sp>
    </p:spTree>
    <p:extLst>
      <p:ext uri="{BB962C8B-B14F-4D97-AF65-F5344CB8AC3E}">
        <p14:creationId xmlns:p14="http://schemas.microsoft.com/office/powerpoint/2010/main" val="3298949976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Reflej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166</Words>
  <Application>Microsoft Office PowerPoint</Application>
  <PresentationFormat>Panorámica</PresentationFormat>
  <Paragraphs>23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4" baseType="lpstr">
      <vt:lpstr>Algerian</vt:lpstr>
      <vt:lpstr>Arial</vt:lpstr>
      <vt:lpstr>Baskerville Old Face</vt:lpstr>
      <vt:lpstr>Bell MT</vt:lpstr>
      <vt:lpstr>Calibri</vt:lpstr>
      <vt:lpstr>Calibri Light</vt:lpstr>
      <vt:lpstr>Edwardian Script ITC</vt:lpstr>
      <vt:lpstr>Times New Roman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AránValles Pm</dc:creator>
  <cp:lastModifiedBy>AránValles Pm</cp:lastModifiedBy>
  <cp:revision>2</cp:revision>
  <dcterms:created xsi:type="dcterms:W3CDTF">2026-02-24T01:43:28Z</dcterms:created>
  <dcterms:modified xsi:type="dcterms:W3CDTF">2026-02-24T01:53:28Z</dcterms:modified>
</cp:coreProperties>
</file>